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1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632C3-09AE-45A1-862E-6B6EBC8DF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F9856-6043-4F54-B11C-55A924A6D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CC214-F29C-4C57-8B17-BE65AADD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E31B-3C92-4DBF-AD33-C46D8047EE05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329C0-6D20-49FE-B1C0-45BA32C6C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51CE3-1D7C-44FA-9C3B-3C9998F62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D4B6-3335-4E08-95A7-22DF44ED4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98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17F12-D72E-4ED6-98EB-995B6B367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E95AD3-0B5C-4216-BAC8-939C41421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76DB1-5DB5-43E7-B172-CD87A3FAE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E31B-3C92-4DBF-AD33-C46D8047EE05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C3234-0714-4FDA-B86D-64C31E19C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AA58E-B421-44BE-A48A-DFA96A0A2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D4B6-3335-4E08-95A7-22DF44ED4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0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7CA00A-CFF1-4B70-9B61-9BD7171B8A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76BE5F-0C95-42EF-944F-8EE9B82CA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A89E9-86DC-4D4D-817C-63A496DCD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E31B-3C92-4DBF-AD33-C46D8047EE05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6DE04-31B7-429D-939A-37972CEA5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65BAE-2EE0-42AE-9FC8-DAFAAE72E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D4B6-3335-4E08-95A7-22DF44ED4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56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8D743-0CD3-4B82-8E98-B4D0BB1C5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F1F0B-6CBB-4159-AB5E-82E626178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8B0F3-1754-49D1-9FF1-E25DE1C4A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E31B-3C92-4DBF-AD33-C46D8047EE05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30A94-68ED-4002-A8C9-DB11DE229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8CF6A-3C7C-40D2-B2CE-0EE2673D7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D4B6-3335-4E08-95A7-22DF44ED4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6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3729-AAF4-42E6-B31E-C42A5B305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DEF10-CCCF-4598-8B57-D455B5309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2206D-AB37-4755-ACD8-9D6E06EAC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E31B-3C92-4DBF-AD33-C46D8047EE05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10BAC-F0CF-41D8-9171-A51BB346A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19BCA-013F-4197-A6D3-2D7E06B0E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D4B6-3335-4E08-95A7-22DF44ED4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15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5D391-641B-4200-8CD3-54B3FD090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E7A82-5273-4F8A-9D7B-00A338E260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ED5505-C78B-46EB-BF90-777BDAA13D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65C251-0539-4E09-A719-D92007883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E31B-3C92-4DBF-AD33-C46D8047EE05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91010D-2288-4B07-8B91-06303F27C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63FA7-512A-4AB3-94C8-1B7AD33A4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D4B6-3335-4E08-95A7-22DF44ED4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68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381AF-CC55-4AA4-BCCD-09563426F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766DF6-1748-4E0D-90A7-664763312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7AA6AA-8440-4DD8-9E8A-821628334E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CA92E-32CC-499E-A1BA-68C505E6D5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39043A-7E49-4D9B-8BAB-BD7377DDBD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1686E2-1093-43BF-8F43-C28EA15E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E31B-3C92-4DBF-AD33-C46D8047EE05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DE2F3A-E200-4F4C-810C-E686D4206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72DEF8-7E0A-42FC-98A9-277770DA2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D4B6-3335-4E08-95A7-22DF44ED4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7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47253-9C96-4135-8039-1AB4A8122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C03CDD-5709-47C4-8613-1604F1606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E31B-3C92-4DBF-AD33-C46D8047EE05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26A833-CE85-40A5-A3E1-1B88CCA1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933FD0-5161-418A-8840-BABE843FC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D4B6-3335-4E08-95A7-22DF44ED4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92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A342D7-514F-4780-80DC-85D6B15E6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E31B-3C92-4DBF-AD33-C46D8047EE05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060AC-FF42-4D16-ADC2-4A7DFA06C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2C7360-6739-4432-AFDC-339D95C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D4B6-3335-4E08-95A7-22DF44ED4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9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85082-C5F3-41C1-AC1F-95EB1EA6A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7A3AB-8F5D-44F5-A783-0D7C89FDF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8EA39E-EDFE-46F0-B780-A412618F8E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4363DF-EC60-4EA6-BCF1-E36E6D837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E31B-3C92-4DBF-AD33-C46D8047EE05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CEE7D-D270-4593-A04C-7CDA7C90D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B550F-33B7-4414-AA6F-CF766904E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D4B6-3335-4E08-95A7-22DF44ED4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4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BAAD7-1DE2-4932-ACF8-398BA4ED9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EA4D1C-6730-4C57-8476-6E10B45605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8A535F-E1C3-4A8E-817C-2257F70A2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722122-14FA-4EA0-9044-60A49DE28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E31B-3C92-4DBF-AD33-C46D8047EE05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3050A0-AE2B-47FF-A662-249B13AA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A79AEE-282F-4248-AFA3-709024543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FD4B6-3335-4E08-95A7-22DF44ED4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69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65C142-1540-4EC1-AAF4-ED5DA8AE6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740B09-7202-4E66-B66A-A0AF4B8B8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9CB01-2E04-4779-BD9F-50A970236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7E31B-3C92-4DBF-AD33-C46D8047EE05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62BAF-6033-44BF-B16D-D3EB2E291A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5FA67-1F96-4E4E-B4B1-D52D16822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FD4B6-3335-4E08-95A7-22DF44ED4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541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A04DA0-A050-4078-95FA-A5FFA7196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943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3</cp:revision>
  <dcterms:created xsi:type="dcterms:W3CDTF">2019-12-21T05:00:30Z</dcterms:created>
  <dcterms:modified xsi:type="dcterms:W3CDTF">2019-12-21T05:13:21Z</dcterms:modified>
</cp:coreProperties>
</file>